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CC9900"/>
    <a:srgbClr val="CC3300"/>
    <a:srgbClr val="66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380" autoAdjust="0"/>
    <p:restoredTop sz="93242" autoAdjust="0"/>
  </p:normalViewPr>
  <p:slideViewPr>
    <p:cSldViewPr snapToGrid="0">
      <p:cViewPr>
        <p:scale>
          <a:sx n="100" d="100"/>
          <a:sy n="100" d="100"/>
        </p:scale>
        <p:origin x="1397" y="-7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86FC-C1EF-449B-AFEB-009C99C44E79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F9C38-534E-4B3A-B35D-FCEBE3265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9130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86FC-C1EF-449B-AFEB-009C99C44E79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F9C38-534E-4B3A-B35D-FCEBE3265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767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86FC-C1EF-449B-AFEB-009C99C44E79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F9C38-534E-4B3A-B35D-FCEBE3265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7960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86FC-C1EF-449B-AFEB-009C99C44E79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F9C38-534E-4B3A-B35D-FCEBE3265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45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86FC-C1EF-449B-AFEB-009C99C44E79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F9C38-534E-4B3A-B35D-FCEBE3265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516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86FC-C1EF-449B-AFEB-009C99C44E79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F9C38-534E-4B3A-B35D-FCEBE3265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4248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86FC-C1EF-449B-AFEB-009C99C44E79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F9C38-534E-4B3A-B35D-FCEBE3265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4294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86FC-C1EF-449B-AFEB-009C99C44E79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F9C38-534E-4B3A-B35D-FCEBE3265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404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86FC-C1EF-449B-AFEB-009C99C44E79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F9C38-534E-4B3A-B35D-FCEBE3265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165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86FC-C1EF-449B-AFEB-009C99C44E79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F9C38-534E-4B3A-B35D-FCEBE3265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8693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A86FC-C1EF-449B-AFEB-009C99C44E79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F9C38-534E-4B3A-B35D-FCEBE3265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018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A86FC-C1EF-449B-AFEB-009C99C44E79}" type="datetimeFigureOut">
              <a:rPr kumimoji="1" lang="ja-JP" altLang="en-US" smtClean="0"/>
              <a:t>2023/7/13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F9C38-534E-4B3A-B35D-FCEBE3265A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4960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9700C90A-35EB-30D7-18E5-A360CF1B254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90" t="22148" r="17222" b="22000"/>
          <a:stretch/>
        </p:blipFill>
        <p:spPr>
          <a:xfrm>
            <a:off x="398062" y="5181600"/>
            <a:ext cx="5985207" cy="3805098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A999172-6AF4-B35A-5797-EB4AADE9E5DC}"/>
              </a:ext>
            </a:extLst>
          </p:cNvPr>
          <p:cNvSpPr txBox="1"/>
          <p:nvPr/>
        </p:nvSpPr>
        <p:spPr>
          <a:xfrm>
            <a:off x="482116" y="8803818"/>
            <a:ext cx="5985206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500" dirty="0">
                <a:solidFill>
                  <a:schemeClr val="accent1">
                    <a:lumMod val="50000"/>
                  </a:schemeClr>
                </a:solidFill>
                <a:latin typeface="EPSON ゴシック W7" panose="02000609000000000000" pitchFamily="1" charset="-128"/>
                <a:ea typeface="EPSON ゴシック W7" panose="02000609000000000000" pitchFamily="1" charset="-128"/>
              </a:rPr>
              <a:t>東洋自動車教習所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4BB03AB0-CF63-6365-0B91-4C646A12BE92}"/>
              </a:ext>
            </a:extLst>
          </p:cNvPr>
          <p:cNvGrpSpPr/>
          <p:nvPr/>
        </p:nvGrpSpPr>
        <p:grpSpPr>
          <a:xfrm rot="20566541">
            <a:off x="104425" y="267831"/>
            <a:ext cx="1649451" cy="923330"/>
            <a:chOff x="2341156" y="2788406"/>
            <a:chExt cx="1918424" cy="923330"/>
          </a:xfrm>
        </p:grpSpPr>
        <p:sp>
          <p:nvSpPr>
            <p:cNvPr id="8" name="ブローチ 7">
              <a:extLst>
                <a:ext uri="{FF2B5EF4-FFF2-40B4-BE49-F238E27FC236}">
                  <a16:creationId xmlns:a16="http://schemas.microsoft.com/office/drawing/2014/main" id="{4F763EC4-FEEA-34DE-5264-8634CD5D4CA3}"/>
                </a:ext>
              </a:extLst>
            </p:cNvPr>
            <p:cNvSpPr/>
            <p:nvPr/>
          </p:nvSpPr>
          <p:spPr>
            <a:xfrm>
              <a:off x="2405926" y="2857500"/>
              <a:ext cx="1853654" cy="799110"/>
            </a:xfrm>
            <a:prstGeom prst="plaque">
              <a:avLst>
                <a:gd name="adj" fmla="val 13916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68E9AC7-BEAE-D399-CCC0-B2325FE98ECE}"/>
                </a:ext>
              </a:extLst>
            </p:cNvPr>
            <p:cNvSpPr txBox="1"/>
            <p:nvPr/>
          </p:nvSpPr>
          <p:spPr>
            <a:xfrm>
              <a:off x="2341156" y="2788406"/>
              <a:ext cx="185365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5400" b="1" dirty="0">
                  <a:ln w="41275">
                    <a:solidFill>
                      <a:srgbClr val="FFCC00"/>
                    </a:solidFill>
                  </a:ln>
                  <a:solidFill>
                    <a:schemeClr val="accent5">
                      <a:lumMod val="75000"/>
                    </a:schemeClr>
                  </a:solidFill>
                  <a:latin typeface="AR P新藝体E" panose="020B0600010101010101" pitchFamily="50" charset="-128"/>
                  <a:ea typeface="AR P新藝体E" panose="020B0600010101010101" pitchFamily="50" charset="-128"/>
                </a:rPr>
                <a:t>７月</a:t>
              </a:r>
            </a:p>
          </p:txBody>
        </p:sp>
      </p:grp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8E48E8D-4A1E-A8C5-FA9A-A93503DD1D16}"/>
              </a:ext>
            </a:extLst>
          </p:cNvPr>
          <p:cNvSpPr txBox="1"/>
          <p:nvPr/>
        </p:nvSpPr>
        <p:spPr>
          <a:xfrm>
            <a:off x="302018" y="1006082"/>
            <a:ext cx="64216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b="1" dirty="0">
                <a:ln w="28575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33CC33"/>
                </a:solidFill>
                <a:latin typeface="AR P新藝体E" panose="020B0600010101010101" pitchFamily="50" charset="-128"/>
                <a:ea typeface="AR P新藝体E" panose="020B0600010101010101" pitchFamily="50" charset="-128"/>
              </a:rPr>
              <a:t>キッチンカー出店予定表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2D97730-CD8F-A0F9-4D04-3D0617EFFFD2}"/>
              </a:ext>
            </a:extLst>
          </p:cNvPr>
          <p:cNvSpPr txBox="1"/>
          <p:nvPr/>
        </p:nvSpPr>
        <p:spPr>
          <a:xfrm>
            <a:off x="285813" y="2125736"/>
            <a:ext cx="282156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・ </a:t>
            </a:r>
            <a:r>
              <a:rPr kumimoji="1" lang="ja-JP" altLang="en-US" sz="12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　</a:t>
            </a:r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９日（日） ＨＡＩＳＡＩ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EFC0308-E6EC-81D2-B067-9F7A8F180005}"/>
              </a:ext>
            </a:extLst>
          </p:cNvPr>
          <p:cNvSpPr txBox="1"/>
          <p:nvPr/>
        </p:nvSpPr>
        <p:spPr>
          <a:xfrm>
            <a:off x="280733" y="2466146"/>
            <a:ext cx="274694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・ </a:t>
            </a:r>
            <a:r>
              <a:rPr kumimoji="1" lang="ja-JP" altLang="en-US" sz="8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　</a:t>
            </a:r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１１日（火） ゆずの木　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1DF432F-254D-A9F5-C1B1-A1C50C0726D4}"/>
              </a:ext>
            </a:extLst>
          </p:cNvPr>
          <p:cNvSpPr txBox="1"/>
          <p:nvPr/>
        </p:nvSpPr>
        <p:spPr>
          <a:xfrm>
            <a:off x="3563620" y="2115576"/>
            <a:ext cx="383286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（タコス・サータアンダギー 他）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929783F-AB63-3D4B-50C2-65A59D3F3408}"/>
              </a:ext>
            </a:extLst>
          </p:cNvPr>
          <p:cNvSpPr txBox="1"/>
          <p:nvPr/>
        </p:nvSpPr>
        <p:spPr>
          <a:xfrm>
            <a:off x="3543300" y="2461854"/>
            <a:ext cx="383286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（ﾁｬｰﾊﾝ・クレープ 他）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C4F3A1B-2A9F-1975-CA3E-8E7E7D7DED3C}"/>
              </a:ext>
            </a:extLst>
          </p:cNvPr>
          <p:cNvSpPr txBox="1"/>
          <p:nvPr/>
        </p:nvSpPr>
        <p:spPr>
          <a:xfrm>
            <a:off x="280733" y="2800688"/>
            <a:ext cx="274694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・ </a:t>
            </a:r>
            <a:r>
              <a:rPr kumimoji="1" lang="ja-JP" altLang="en-US" sz="9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 </a:t>
            </a:r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１</a:t>
            </a:r>
            <a:r>
              <a:rPr kumimoji="1" lang="en-US" altLang="ja-JP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8</a:t>
            </a:r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日（火） ゆずの木　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D56D967-C28A-30F3-23BA-AA5BD0A5B2ED}"/>
              </a:ext>
            </a:extLst>
          </p:cNvPr>
          <p:cNvSpPr txBox="1"/>
          <p:nvPr/>
        </p:nvSpPr>
        <p:spPr>
          <a:xfrm>
            <a:off x="3543300" y="2796396"/>
            <a:ext cx="383286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（ﾁｬｰﾊﾝ・クレープ 他）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81525CFB-5EB3-47D0-F9B5-7D68D03B1AA7}"/>
              </a:ext>
            </a:extLst>
          </p:cNvPr>
          <p:cNvSpPr txBox="1"/>
          <p:nvPr/>
        </p:nvSpPr>
        <p:spPr>
          <a:xfrm>
            <a:off x="280732" y="3507872"/>
            <a:ext cx="3227007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・ </a:t>
            </a:r>
            <a:r>
              <a:rPr kumimoji="1" lang="en-US" altLang="ja-JP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20</a:t>
            </a:r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日（木） </a:t>
            </a:r>
            <a:r>
              <a:rPr kumimoji="1" lang="en-US" altLang="ja-JP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AND</a:t>
            </a:r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 </a:t>
            </a:r>
            <a:r>
              <a:rPr kumimoji="1" lang="en-US" altLang="ja-JP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RIVER</a:t>
            </a:r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　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3B24EE2-8904-F9D1-1800-F8C861F6901E}"/>
              </a:ext>
            </a:extLst>
          </p:cNvPr>
          <p:cNvSpPr txBox="1"/>
          <p:nvPr/>
        </p:nvSpPr>
        <p:spPr>
          <a:xfrm>
            <a:off x="3543300" y="3503580"/>
            <a:ext cx="383286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（焼豚丼・バナナスムージー 他）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B5B8229-252C-DBB3-4502-C8456D9BD0AC}"/>
              </a:ext>
            </a:extLst>
          </p:cNvPr>
          <p:cNvSpPr txBox="1"/>
          <p:nvPr/>
        </p:nvSpPr>
        <p:spPr>
          <a:xfrm>
            <a:off x="280732" y="3867488"/>
            <a:ext cx="331844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・ </a:t>
            </a:r>
            <a:r>
              <a:rPr kumimoji="1" lang="en-US" altLang="ja-JP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25</a:t>
            </a:r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日（火） </a:t>
            </a:r>
            <a:r>
              <a:rPr kumimoji="1" lang="en-US" altLang="ja-JP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cafe</a:t>
            </a:r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 </a:t>
            </a:r>
            <a:r>
              <a:rPr kumimoji="1" lang="en-US" altLang="ja-JP" sz="1700" dirty="0" err="1">
                <a:latin typeface="AR P新藝体E" panose="020B0600010101010101" pitchFamily="50" charset="-128"/>
                <a:ea typeface="AR P新藝体E" panose="020B0600010101010101" pitchFamily="50" charset="-128"/>
              </a:rPr>
              <a:t>cumicumi</a:t>
            </a:r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　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9FC11D7-6A82-EDD8-A001-A9DE3A6F2A83}"/>
              </a:ext>
            </a:extLst>
          </p:cNvPr>
          <p:cNvSpPr txBox="1"/>
          <p:nvPr/>
        </p:nvSpPr>
        <p:spPr>
          <a:xfrm>
            <a:off x="3543300" y="3863196"/>
            <a:ext cx="383286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（大阪風いか焼・クレープ 他）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5D56306-BE5A-47EE-AD02-B58E7EB8C605}"/>
              </a:ext>
            </a:extLst>
          </p:cNvPr>
          <p:cNvSpPr txBox="1"/>
          <p:nvPr/>
        </p:nvSpPr>
        <p:spPr>
          <a:xfrm>
            <a:off x="5305359" y="110318"/>
            <a:ext cx="1418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dirty="0">
                <a:latin typeface="AR P浪漫明朝体U" panose="020B0600010101010101" pitchFamily="50" charset="-128"/>
                <a:ea typeface="AR P浪漫明朝体U" panose="020B0600010101010101" pitchFamily="50" charset="-128"/>
              </a:rPr>
              <a:t>7</a:t>
            </a:r>
            <a:r>
              <a:rPr kumimoji="1" lang="ja-JP" altLang="en-US" dirty="0">
                <a:latin typeface="AR P浪漫明朝体U" panose="020B0600010101010101" pitchFamily="50" charset="-128"/>
                <a:ea typeface="AR P浪漫明朝体U" panose="020B0600010101010101" pitchFamily="50" charset="-128"/>
              </a:rPr>
              <a:t>月</a:t>
            </a:r>
            <a:r>
              <a:rPr kumimoji="1" lang="en-US" altLang="ja-JP" dirty="0">
                <a:latin typeface="AR P浪漫明朝体U" panose="020B0600010101010101" pitchFamily="50" charset="-128"/>
                <a:ea typeface="AR P浪漫明朝体U" panose="020B0600010101010101" pitchFamily="50" charset="-128"/>
              </a:rPr>
              <a:t>13</a:t>
            </a:r>
            <a:r>
              <a:rPr kumimoji="1" lang="ja-JP" altLang="en-US" dirty="0">
                <a:latin typeface="AR P浪漫明朝体U" panose="020B0600010101010101" pitchFamily="50" charset="-128"/>
                <a:ea typeface="AR P浪漫明朝体U" panose="020B0600010101010101" pitchFamily="50" charset="-128"/>
              </a:rPr>
              <a:t>日版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34847AE-0136-84C5-2B55-5B9D4BB1C0C9}"/>
              </a:ext>
            </a:extLst>
          </p:cNvPr>
          <p:cNvSpPr txBox="1"/>
          <p:nvPr/>
        </p:nvSpPr>
        <p:spPr>
          <a:xfrm>
            <a:off x="280732" y="4554820"/>
            <a:ext cx="3646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・ </a:t>
            </a:r>
            <a:r>
              <a:rPr kumimoji="1" lang="en-US" altLang="ja-JP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29</a:t>
            </a:r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日（土） </a:t>
            </a:r>
            <a:r>
              <a:rPr kumimoji="1" lang="en-US" altLang="ja-JP" sz="1400" dirty="0" err="1">
                <a:latin typeface="AR P新藝体E" panose="020B0600010101010101" pitchFamily="50" charset="-128"/>
                <a:ea typeface="AR P新藝体E" panose="020B0600010101010101" pitchFamily="50" charset="-128"/>
              </a:rPr>
              <a:t>sweetscafe</a:t>
            </a:r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 </a:t>
            </a:r>
            <a:r>
              <a:rPr kumimoji="1" lang="en-US" altLang="ja-JP" dirty="0" err="1">
                <a:latin typeface="AR P新藝体E" panose="020B0600010101010101" pitchFamily="50" charset="-128"/>
                <a:ea typeface="AR P新藝体E" panose="020B0600010101010101" pitchFamily="50" charset="-128"/>
              </a:rPr>
              <a:t>Mico</a:t>
            </a:r>
            <a:endParaRPr kumimoji="1" lang="ja-JP" altLang="en-US" dirty="0">
              <a:latin typeface="AR P新藝体E" panose="020B0600010101010101" pitchFamily="50" charset="-128"/>
              <a:ea typeface="AR P新藝体E" panose="020B0600010101010101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2A4B4C19-4042-05C1-D9C9-D85D3527A0A0}"/>
              </a:ext>
            </a:extLst>
          </p:cNvPr>
          <p:cNvSpPr txBox="1"/>
          <p:nvPr/>
        </p:nvSpPr>
        <p:spPr>
          <a:xfrm>
            <a:off x="3543300" y="4565768"/>
            <a:ext cx="383286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（クレープ 他）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786C94A-979C-696F-1FE2-2107BA8831FC}"/>
              </a:ext>
            </a:extLst>
          </p:cNvPr>
          <p:cNvSpPr txBox="1"/>
          <p:nvPr/>
        </p:nvSpPr>
        <p:spPr>
          <a:xfrm>
            <a:off x="275653" y="4211127"/>
            <a:ext cx="2746948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・ </a:t>
            </a:r>
            <a:r>
              <a:rPr kumimoji="1" lang="en-US" altLang="ja-JP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27</a:t>
            </a:r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日（木） ゆずの木　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8B732D9-FA2A-FA17-7B10-3885168174E2}"/>
              </a:ext>
            </a:extLst>
          </p:cNvPr>
          <p:cNvSpPr txBox="1"/>
          <p:nvPr/>
        </p:nvSpPr>
        <p:spPr>
          <a:xfrm>
            <a:off x="3512820" y="4206835"/>
            <a:ext cx="383286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（ﾁｬｰﾊﾝ・クレープ 他）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639A6B35-BB33-FB1F-31B2-3955458AF1D2}"/>
              </a:ext>
            </a:extLst>
          </p:cNvPr>
          <p:cNvSpPr txBox="1"/>
          <p:nvPr/>
        </p:nvSpPr>
        <p:spPr>
          <a:xfrm>
            <a:off x="280732" y="3149684"/>
            <a:ext cx="3356547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・ </a:t>
            </a:r>
            <a:r>
              <a:rPr kumimoji="1" lang="ja-JP" altLang="en-US" sz="9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 </a:t>
            </a:r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１</a:t>
            </a:r>
            <a:r>
              <a:rPr kumimoji="1" lang="en-US" altLang="ja-JP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9</a:t>
            </a:r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日（水） お茶カフェ 大川園　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0D855561-F63A-15EA-9C37-B6F16666E2DA}"/>
              </a:ext>
            </a:extLst>
          </p:cNvPr>
          <p:cNvSpPr txBox="1"/>
          <p:nvPr/>
        </p:nvSpPr>
        <p:spPr>
          <a:xfrm>
            <a:off x="3543300" y="3145392"/>
            <a:ext cx="383286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00" dirty="0">
                <a:latin typeface="AR P新藝体E" panose="020B0600010101010101" pitchFamily="50" charset="-128"/>
                <a:ea typeface="AR P新藝体E" panose="020B0600010101010101" pitchFamily="50" charset="-128"/>
              </a:rPr>
              <a:t>（和スイーツ・抹茶ラテ 他）</a:t>
            </a:r>
          </a:p>
        </p:txBody>
      </p:sp>
    </p:spTree>
    <p:extLst>
      <p:ext uri="{BB962C8B-B14F-4D97-AF65-F5344CB8AC3E}">
        <p14:creationId xmlns:p14="http://schemas.microsoft.com/office/powerpoint/2010/main" val="831722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76</TotalTime>
  <Words>127</Words>
  <Application>Microsoft Office PowerPoint</Application>
  <PresentationFormat>A4 210 x 297 mm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AR P新藝体E</vt:lpstr>
      <vt:lpstr>AR P浪漫明朝体U</vt:lpstr>
      <vt:lpstr>EPSON ゴシック W7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教習所 東洋自動車</dc:creator>
  <cp:lastModifiedBy>教習所 東洋自動車</cp:lastModifiedBy>
  <cp:revision>8</cp:revision>
  <cp:lastPrinted>2023-07-13T02:22:10Z</cp:lastPrinted>
  <dcterms:created xsi:type="dcterms:W3CDTF">2023-07-08T02:54:10Z</dcterms:created>
  <dcterms:modified xsi:type="dcterms:W3CDTF">2023-07-13T02:25:28Z</dcterms:modified>
</cp:coreProperties>
</file>